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72" r:id="rId9"/>
    <p:sldId id="265" r:id="rId10"/>
    <p:sldId id="266" r:id="rId11"/>
    <p:sldId id="267" r:id="rId12"/>
    <p:sldId id="268" r:id="rId13"/>
    <p:sldId id="262" r:id="rId14"/>
    <p:sldId id="273" r:id="rId15"/>
    <p:sldId id="263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2C9AEC-1D65-4557-8C14-C4E1B6A05D0F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01DB67D-A07E-40EE-B9E7-67D05B34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downfallmotherbank.pdf" TargetMode="Externa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America’s </a:t>
            </a:r>
            <a:r>
              <a:rPr lang="en-US" dirty="0" smtClean="0"/>
              <a:t>Blessing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dirty="0" smtClean="0"/>
              <a:t>Curse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Andrew Jackson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The Second National Bank of America was created in 1817 and was granted a monopoly over American banking.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Throughout the 1820s, the Bank was stabilizing force in  the economy.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Some criticized the Bank and argued that it was only making the rich richer, it hurt the average American, and was unconstitutional.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Destruction of America’s National Bank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1524000"/>
            <a:ext cx="41910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2" action="ppaction://hlinkfile"/>
              </a:rPr>
              <a:t>Andrew Jackson: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Papyrus" pitchFamily="66" charset="0"/>
              </a:rPr>
              <a:t>“Many of our rich men have not been content with equal protection and equal benefits, but have besought us to make them richer by act of Congress… We must make a stand against any prostitution of our government to the </a:t>
            </a:r>
            <a:r>
              <a:rPr lang="en-US" dirty="0" smtClean="0">
                <a:solidFill>
                  <a:schemeClr val="tx2"/>
                </a:solidFill>
                <a:latin typeface="Papyrus" pitchFamily="66" charset="0"/>
              </a:rPr>
              <a:t>advancement of the few at the expense of the many</a:t>
            </a:r>
            <a:r>
              <a:rPr lang="en-US" dirty="0" smtClean="0">
                <a:solidFill>
                  <a:schemeClr val="bg1"/>
                </a:solidFill>
                <a:latin typeface="Papyrus" pitchFamily="66" charset="0"/>
              </a:rPr>
              <a:t>…”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Jackson’s Battle with the Bank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3716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Andrew Jackson is the first and only President to </a:t>
            </a:r>
            <a:r>
              <a:rPr lang="en-US" sz="4400" dirty="0" smtClean="0">
                <a:solidFill>
                  <a:schemeClr val="tx2"/>
                </a:solidFill>
              </a:rPr>
              <a:t>pay off the National Debt</a:t>
            </a:r>
            <a:r>
              <a:rPr lang="en-US" sz="4400" dirty="0" smtClean="0">
                <a:solidFill>
                  <a:schemeClr val="bg1"/>
                </a:solidFill>
              </a:rPr>
              <a:t>. A feat that no other president has ever come close to achieving.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Jackson Pays off America’s Debt?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1828, the Federal Government passed the “</a:t>
            </a:r>
            <a:r>
              <a:rPr lang="en-US" dirty="0" smtClean="0">
                <a:solidFill>
                  <a:schemeClr val="tx2"/>
                </a:solidFill>
              </a:rPr>
              <a:t>tariff of abominations</a:t>
            </a:r>
            <a:r>
              <a:rPr lang="en-US" dirty="0" smtClean="0">
                <a:solidFill>
                  <a:schemeClr val="bg1"/>
                </a:solidFill>
              </a:rPr>
              <a:t>” that helped out American Merchants and the Federal Government, but hurt farmers in South Carolina.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1832, South Carolina created a doctrine known as the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chemeClr val="tx2"/>
                </a:solidFill>
              </a:rPr>
              <a:t>Constitutional theory of State Nullification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They argued a state has the right to </a:t>
            </a:r>
            <a:r>
              <a:rPr lang="en-US" dirty="0" smtClean="0">
                <a:solidFill>
                  <a:schemeClr val="tx2"/>
                </a:solidFill>
              </a:rPr>
              <a:t>nullify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federal laws </a:t>
            </a:r>
            <a:r>
              <a:rPr lang="en-US" dirty="0" smtClean="0">
                <a:solidFill>
                  <a:schemeClr val="bg1"/>
                </a:solidFill>
              </a:rPr>
              <a:t>that it deems unconstitutional and to secede from the Union if it wants to.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Nullification Crisis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Would Nullification have made the States or the Federal Government stronger?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524000"/>
            <a:ext cx="42672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pyrus" pitchFamily="66" charset="0"/>
              </a:rPr>
              <a:t>“I consider, then, the power to annul a law of the United States, assumed by one State, </a:t>
            </a:r>
            <a:r>
              <a:rPr lang="en-US" dirty="0" smtClean="0">
                <a:solidFill>
                  <a:schemeClr val="tx2"/>
                </a:solidFill>
                <a:latin typeface="Papyrus" pitchFamily="66" charset="0"/>
              </a:rPr>
              <a:t>incompatible with the existence of the Union</a:t>
            </a:r>
            <a:r>
              <a:rPr lang="en-US" dirty="0" smtClean="0">
                <a:solidFill>
                  <a:schemeClr val="bg1"/>
                </a:solidFill>
                <a:latin typeface="Papyrus" pitchFamily="66" charset="0"/>
              </a:rPr>
              <a:t>, inconsistent with every principle on which the constitution was founded, and destructive of the great object for which it was formed.”</a:t>
            </a:r>
            <a:endParaRPr lang="en-US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Jackson’s Reply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3124200" cy="427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Andrew Jackson takes a firm stand against State Nullification.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 quick response, his appeal to the South Carolinian people, and his threats forced them </a:t>
            </a:r>
            <a:r>
              <a:rPr lang="en-US" dirty="0" smtClean="0">
                <a:solidFill>
                  <a:schemeClr val="tx2"/>
                </a:solidFill>
              </a:rPr>
              <a:t>to abandon the principle of State Nullification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Resolution of Crisis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Jackson greatly </a:t>
            </a:r>
            <a:r>
              <a:rPr lang="en-US" dirty="0" smtClean="0">
                <a:solidFill>
                  <a:schemeClr val="tx2"/>
                </a:solidFill>
              </a:rPr>
              <a:t>expanded Presidential Power </a:t>
            </a:r>
            <a:r>
              <a:rPr lang="en-US" dirty="0" smtClean="0">
                <a:solidFill>
                  <a:schemeClr val="bg1"/>
                </a:solidFill>
              </a:rPr>
              <a:t>with Presidential Veto and Spoils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End of America’s National Bank</a:t>
            </a:r>
            <a:r>
              <a:rPr lang="en-US" dirty="0" smtClean="0">
                <a:solidFill>
                  <a:schemeClr val="bg1"/>
                </a:solidFill>
              </a:rPr>
              <a:t>: Some historians have suggested that this action</a:t>
            </a:r>
            <a:r>
              <a:rPr lang="en-US" dirty="0" smtClean="0">
                <a:solidFill>
                  <a:schemeClr val="tx2"/>
                </a:solidFill>
              </a:rPr>
              <a:t> may have deeply worsened, if not caused,  the depression </a:t>
            </a:r>
            <a:r>
              <a:rPr lang="en-US" dirty="0" smtClean="0">
                <a:solidFill>
                  <a:schemeClr val="bg1"/>
                </a:solidFill>
              </a:rPr>
              <a:t>of 1837.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Jackson Paid off America’s debt, making</a:t>
            </a:r>
            <a:r>
              <a:rPr lang="en-US" dirty="0" smtClean="0">
                <a:solidFill>
                  <a:schemeClr val="tx2"/>
                </a:solidFill>
              </a:rPr>
              <a:t> America financially independent</a:t>
            </a:r>
            <a:r>
              <a:rPr lang="en-US" dirty="0" smtClean="0">
                <a:solidFill>
                  <a:schemeClr val="bg1"/>
                </a:solidFill>
              </a:rPr>
              <a:t> from the World.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He held the Union together, although he </a:t>
            </a:r>
            <a:r>
              <a:rPr lang="en-US" dirty="0" smtClean="0">
                <a:solidFill>
                  <a:schemeClr val="tx2"/>
                </a:solidFill>
              </a:rPr>
              <a:t>did not resolve the core issues behind Nullification</a:t>
            </a:r>
            <a:r>
              <a:rPr lang="en-US" dirty="0" smtClean="0">
                <a:solidFill>
                  <a:schemeClr val="bg1"/>
                </a:solidFill>
              </a:rPr>
              <a:t>. South Carolina would do the same thing in 1860 and helped cause the Civil War.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Lasting Effects of Jackson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Expands Presidential Power (Presidential Veto and Spoils System)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Kitchen Cabinet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Destroys National Bank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Pays off Debt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Ends Nullification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Was Jackson a Good or Bad President?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3505200" cy="3124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Papyrus" pitchFamily="66" charset="0"/>
              </a:rPr>
              <a:t>“I was born for a storm, and a calm does not suit me.”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Andrew Jackson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“So difficult is it to attain information respecting a man whom two thirds of his fellow citizens deified (thought he was like a God), and the other third vilified (thought he was America’s greatest villain).”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James Parton: Jackson’s Biographer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Was Andrew Jackson a </a:t>
            </a:r>
            <a:r>
              <a:rPr lang="en-US" sz="3600" dirty="0" smtClean="0">
                <a:solidFill>
                  <a:schemeClr val="tx2"/>
                </a:solidFill>
              </a:rPr>
              <a:t>good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president or </a:t>
            </a:r>
            <a:r>
              <a:rPr lang="en-US" sz="3600" dirty="0" smtClean="0">
                <a:solidFill>
                  <a:schemeClr val="tx2"/>
                </a:solidFill>
              </a:rPr>
              <a:t>bad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president?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Essential Question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Andrew Jackson was president between 1829 and 1837  and was known as the “</a:t>
            </a:r>
            <a:r>
              <a:rPr lang="en-US" dirty="0" smtClean="0">
                <a:solidFill>
                  <a:schemeClr val="tx2"/>
                </a:solidFill>
              </a:rPr>
              <a:t>People’s President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”.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 was a Democrat- Republican.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 ran for president on the platform that the </a:t>
            </a:r>
            <a:r>
              <a:rPr lang="en-US" dirty="0" smtClean="0">
                <a:solidFill>
                  <a:schemeClr val="tx2"/>
                </a:solidFill>
              </a:rPr>
              <a:t>Federal Government needed reform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Jackson argued the Federal Government was only helping the elites and needed to be opened up to help the average American.</a:t>
            </a: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policies he pursued did both </a:t>
            </a:r>
            <a:r>
              <a:rPr lang="en-US" dirty="0" smtClean="0">
                <a:solidFill>
                  <a:schemeClr val="tx2"/>
                </a:solidFill>
              </a:rPr>
              <a:t>profound good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lasting harm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 the America’s economy and government, making Andrew Jackson one of America’s  </a:t>
            </a:r>
            <a:r>
              <a:rPr lang="en-US" dirty="0" smtClean="0">
                <a:solidFill>
                  <a:schemeClr val="tx2"/>
                </a:solidFill>
              </a:rPr>
              <a:t>most controversial Presidents.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Context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Presidential Veto and Spoilage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Kitchen Cabinet.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End of America’s National Bank and the Paying off of America’s debt.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Holding the Union together during the Nullification Crisis. 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are we going to look at?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Spoils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Every President has the power to fill jobs in the Executive Branch with people he wants.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Andrew Jackson was the first  to replace almost everyone with his own supporters.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Other American Presidents rarely vetoed bills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Jackson vetoed more bills than all other presidents combined .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Expansion of Presidential Power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Presidential Veto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Andrew Jackson was not a very good judge of character.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 was stubborn and difficult to work with and almost his entire group of advisors either quit or were fired.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Eventually Jackson assembled a group of men who would meet him informally over breakfast to discuss policy to avoid seeing all of them at official meetings.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Kitchen Cabinet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3124200" cy="571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Some thought </a:t>
            </a:r>
            <a:r>
              <a:rPr lang="en-US" dirty="0" smtClean="0">
                <a:solidFill>
                  <a:schemeClr val="tx2"/>
                </a:solidFill>
              </a:rPr>
              <a:t>Jackson was tyrannical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by vetoing Congress’ Bills and putting so many of his supporters into office.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5029200" cy="62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1111</TotalTime>
  <Words>811</Words>
  <Application>Microsoft Macintosh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Andrew Jackson</vt:lpstr>
      <vt:lpstr>“I was born for a storm, and a calm does not suit me.” Andrew Jackson</vt:lpstr>
      <vt:lpstr>James Parton: Jackson’s Biographer</vt:lpstr>
      <vt:lpstr>Essential Question</vt:lpstr>
      <vt:lpstr>Context</vt:lpstr>
      <vt:lpstr>What are we going to look at?</vt:lpstr>
      <vt:lpstr>Expansion of Presidential Power</vt:lpstr>
      <vt:lpstr>Kitchen Cabinet </vt:lpstr>
      <vt:lpstr>Some thought Jackson was tyrannical by vetoing Congress’ Bills and putting so many of his supporters into office.</vt:lpstr>
      <vt:lpstr>Destruction of America’s National Bank</vt:lpstr>
      <vt:lpstr>Jackson’s Battle with the Bank</vt:lpstr>
      <vt:lpstr>Jackson Pays off America’s Debt?</vt:lpstr>
      <vt:lpstr>Nullification Crisis</vt:lpstr>
      <vt:lpstr>Question</vt:lpstr>
      <vt:lpstr>Jackson’s Reply</vt:lpstr>
      <vt:lpstr>Resolution of Crisis</vt:lpstr>
      <vt:lpstr>Lasting Effects of Jackson</vt:lpstr>
      <vt:lpstr>Was Jackson a Good or Bad President?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Icaria</dc:creator>
  <cp:lastModifiedBy>Kim Meller</cp:lastModifiedBy>
  <cp:revision>44</cp:revision>
  <dcterms:created xsi:type="dcterms:W3CDTF">2013-04-04T23:06:01Z</dcterms:created>
  <dcterms:modified xsi:type="dcterms:W3CDTF">2013-04-09T18:27:41Z</dcterms:modified>
</cp:coreProperties>
</file>